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B1D3E-895F-480E-8DE9-E1EF850762B2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4984D-2FF9-4C84-8F19-EECEB2ECA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50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4984D-2FF9-4C84-8F19-EECEB2ECAA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3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4984D-2FF9-4C84-8F19-EECEB2ECAAD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4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24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3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9326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3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420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5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21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3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00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3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8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7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3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2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8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79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EC9E-BE66-4702-9801-DFEFCCC1A658}" type="datetimeFigureOut">
              <a:rPr lang="ru-RU" smtClean="0"/>
              <a:t>02.05.2016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1FAFC-203F-4A11-9082-8ECB97B2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5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8468" y="1376127"/>
            <a:ext cx="11536887" cy="1843068"/>
          </a:xfrm>
        </p:spPr>
        <p:txBody>
          <a:bodyPr>
            <a:normAutofit/>
          </a:bodyPr>
          <a:lstStyle/>
          <a:p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Анимация как вид культурно-досуговой деятельности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2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1" y="1376126"/>
            <a:ext cx="11536887" cy="4882988"/>
          </a:xfrm>
        </p:spPr>
        <p:txBody>
          <a:bodyPr>
            <a:normAutofit/>
          </a:bodyPr>
          <a:lstStyle/>
          <a:p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гостиничная анимация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- комплексная рекреационная гостиничная услуга, основанная на личных контактах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тураниматора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 туристом, преследующая цель реализации новой философии гостиничного обслуживания, повышения качества обслуживания, уровня удовлетворенности туриста отдыхом и используемая в маркетинговой стратегии гостиницы как одна из главных основных привлекательных услуг.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Она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влияет и на позитивную оценку работы отеля и в целом.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своеобразные бесплатные дополнительные услуги клиенту, цель которых пробудить в нем положительные эмоции, почувствовать удовлетворение от отдыха и желание приехать в отель еще раз.</a:t>
            </a:r>
            <a:endParaRPr lang="ru-RU" sz="24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2921" y="249843"/>
            <a:ext cx="11081702" cy="1126283"/>
          </a:xfrm>
        </p:spPr>
        <p:txBody>
          <a:bodyPr>
            <a:noAutofit/>
          </a:bodyPr>
          <a:lstStyle/>
          <a:p>
            <a:r>
              <a:rPr lang="ru-RU" sz="43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гостиничная анимация</a:t>
            </a:r>
            <a:endParaRPr lang="ru-RU" sz="4300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611" y="354330"/>
            <a:ext cx="6606539" cy="880110"/>
          </a:xfrm>
        </p:spPr>
        <p:txBody>
          <a:bodyPr>
            <a:normAutofit/>
          </a:bodyPr>
          <a:lstStyle/>
          <a:p>
            <a:r>
              <a:rPr lang="ru-RU" sz="36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36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начение </a:t>
            </a:r>
            <a:r>
              <a:rPr lang="ru-RU" sz="36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 заключается:</a:t>
            </a:r>
            <a:endParaRPr lang="ru-RU" sz="36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611" y="2548891"/>
            <a:ext cx="11196001" cy="3354772"/>
          </a:xfrm>
        </p:spPr>
        <p:txBody>
          <a:bodyPr>
            <a:normAutofit/>
          </a:bodyPr>
          <a:lstStyle/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В повышении качества, разнообразия и привлекательности туристского продукта;</a:t>
            </a:r>
          </a:p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Увеличении количества постоянных клиентов и спроса на турпродукт;</a:t>
            </a:r>
          </a:p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Повышение нагрузки на материально-техническую базу </a:t>
            </a:r>
            <a:r>
              <a:rPr lang="ru-RU" sz="22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турпредприятия</a:t>
            </a:r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Повышении эффективности ее использовании и рентабельности тур.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1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6928" y="331470"/>
            <a:ext cx="11536887" cy="2148839"/>
          </a:xfrm>
        </p:spPr>
        <p:txBody>
          <a:bodyPr>
            <a:noAutofit/>
          </a:bodyPr>
          <a:lstStyle/>
          <a:p>
            <a:r>
              <a:rPr lang="ru-RU" sz="3200" b="1" i="1" u="sng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Туранимация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– это новое направление в туризме, которая, однако в форме праздничной культуры, массовых зрелищ, досуга существовало и раньше, но имело другие названия и способы выражения.</a:t>
            </a:r>
            <a:endParaRPr lang="ru-RU" sz="32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2526">
            <a:off x="3675438" y="3120391"/>
            <a:ext cx="4959865" cy="330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3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01679" y="365759"/>
            <a:ext cx="3122082" cy="1047495"/>
          </a:xfrm>
        </p:spPr>
        <p:txBody>
          <a:bodyPr>
            <a:normAutofit fontScale="90000"/>
          </a:bodyPr>
          <a:lstStyle/>
          <a:p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Функции</a:t>
            </a:r>
            <a:r>
              <a:rPr lang="en-US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190" y="1885951"/>
            <a:ext cx="11532870" cy="4017712"/>
          </a:xfrm>
        </p:spPr>
        <p:txBody>
          <a:bodyPr>
            <a:normAutofit/>
          </a:bodyPr>
          <a:lstStyle/>
          <a:p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екреационной </a:t>
            </a:r>
            <a:r>
              <a:rPr lang="ru-RU" sz="24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туристской анимации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трех главных рекреационных функций (лечебной, оздоровительной и познавательной) туристская анимация призвана выполнить прямым образом две функции - спортивно-оздоровительную и познавательную.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Косвенным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образом при соответствующих условиях выполняется и лечебная функция.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341" y="537210"/>
            <a:ext cx="5983179" cy="1794509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практике анимационного дела для целевого конструирования анимационных программ функции рекреационной туристской анимации дифференцируют:</a:t>
            </a:r>
            <a:endParaRPr lang="ru-RU" sz="24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8908">
            <a:off x="4560570" y="2788920"/>
            <a:ext cx="5905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title"/>
          </p:nvPr>
        </p:nvSpPr>
        <p:spPr>
          <a:xfrm>
            <a:off x="320040" y="445770"/>
            <a:ext cx="11871960" cy="6172200"/>
          </a:xfrm>
        </p:spPr>
        <p:txBody>
          <a:bodyPr>
            <a:noAutofit/>
          </a:bodyPr>
          <a:lstStyle/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адаптационную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позволяющую перейти от повседневной обстановки к свободной, досуговой;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компенсационную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освобождающую человека от физической и психической усталости повседневной жизни;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стабилизирующую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создающую положительные эмоции и стимулирующую психическую стабильность;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оздоровительную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направленную на восстановление и развитие физических сил человека, ослабленных в повседневной трудовой жизни;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информационную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позволяющую получить новую информацию о стране, регионе, людях и т. д.;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образовательную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позволяющую приобрести и закрепить в результате ярких впечатлений новые знания об окружающем мире;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совершенствующую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приносящую интеллектуальное и физическое усовершенствование;</a:t>
            </a:r>
          </a:p>
          <a:p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22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рекламную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дающую возможность через анимационные программы сделать туриста носителем рекламы о стране, регионе, </a:t>
            </a:r>
            <a:r>
              <a:rPr lang="ru-RU" sz="22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туркомплексе</a:t>
            </a: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отеле, турфирме и т. д.</a:t>
            </a:r>
          </a:p>
          <a:p>
            <a:endParaRPr lang="ru-RU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235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773" y="0"/>
            <a:ext cx="11812587" cy="1565551"/>
          </a:xfrm>
        </p:spPr>
        <p:txBody>
          <a:bodyPr>
            <a:normAutofit/>
          </a:bodyPr>
          <a:lstStyle/>
          <a:p>
            <a:r>
              <a:rPr lang="ru-RU" sz="3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Анимация –это своеобразная услуга, преследующая цель – повышение качества обслуживания. </a:t>
            </a:r>
            <a:endParaRPr lang="ru-RU" sz="3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773" y="3051449"/>
            <a:ext cx="5986304" cy="2549251"/>
          </a:xfrm>
        </p:spPr>
        <p:txBody>
          <a:bodyPr>
            <a:normAutofit/>
          </a:bodyPr>
          <a:lstStyle/>
          <a:p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Сущность анимационной деятельности в туристском комплексе состоит в вовлечении туристов и отдыхающих в активные формы культурного досуга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1224">
            <a:off x="6633210" y="2228850"/>
            <a:ext cx="3939540" cy="3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413" y="445770"/>
            <a:ext cx="11370627" cy="4480560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Анимация является одним из направлений культурно-досуговой деятельности.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Оно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имеет определенную рекреационную функцию — это повышение удовлетворенности отдыхом, более скорое и полное восстановление моральных и физических сил.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культурно-досуговой деятельностью понимается специфическая активность людей, проявляемая ими во время досуга.</a:t>
            </a:r>
            <a:endParaRPr lang="ru-RU" sz="3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8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338" y="285749"/>
            <a:ext cx="11536887" cy="864615"/>
          </a:xfrm>
        </p:spPr>
        <p:txBody>
          <a:bodyPr>
            <a:normAutofit/>
          </a:bodyPr>
          <a:lstStyle/>
          <a:p>
            <a:r>
              <a:rPr lang="ru-RU" sz="4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Виды анимации: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338" y="1977390"/>
            <a:ext cx="9070022" cy="3611879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</a:t>
            </a: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Досуговая</a:t>
            </a:r>
          </a:p>
          <a:p>
            <a:pPr marL="342900" indent="-342900">
              <a:buAutoNum type="arabicParenR"/>
            </a:pPr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уристская</a:t>
            </a:r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5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вадебная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5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5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Музейная</a:t>
            </a: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Детская</a:t>
            </a:r>
          </a:p>
          <a:p>
            <a:pPr marL="342900" indent="-342900">
              <a:buAutoNum type="arabicParenR"/>
            </a:pP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Клубная…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2557">
            <a:off x="4604154" y="2348286"/>
            <a:ext cx="5276745" cy="350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9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1" y="2606040"/>
            <a:ext cx="11441429" cy="3234690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гостиничная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анимации тесно связаны с 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рекреационной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 так как главная роль анимационных программ как в отелях, </a:t>
            </a:r>
            <a:r>
              <a:rPr lang="ru-RU" sz="28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туркомплексах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и санаториях, так и в специализированных анимационных турах заключается в оздоровлении отдыхающих, отвлечения их от повседневных забот, в повышении настроения, т.е. в восстановлении жизненных сил и энергии.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1" y="291397"/>
            <a:ext cx="11441428" cy="1605983"/>
          </a:xfrm>
        </p:spPr>
        <p:txBody>
          <a:bodyPr>
            <a:normAutofit/>
          </a:bodyPr>
          <a:lstStyle/>
          <a:p>
            <a:r>
              <a:rPr lang="ru-RU" sz="30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Рассмотрим также понятие – туристская и гостиничная анимация.</a:t>
            </a:r>
            <a:endParaRPr lang="ru-RU" sz="3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7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8539" y="365760"/>
            <a:ext cx="9568602" cy="910334"/>
          </a:xfrm>
        </p:spPr>
        <p:txBody>
          <a:bodyPr>
            <a:normAutofit/>
          </a:bodyPr>
          <a:lstStyle/>
          <a:p>
            <a:r>
              <a:rPr lang="ru-RU" sz="5000" b="1" i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анимация 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5791" y="1847594"/>
            <a:ext cx="11041379" cy="4633216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Рекреационная анимация - вид досуговой деятельности, направленной на восстановление духовных и физических сил человека.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реализуемые с рекреационными целями, могут проводится как туристскими предприятиями с туристами и гостями, так и досуговыми учреждениями с местными жителями.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дает право утверждать, что понятие «рекреационная анимация» шире, чем понятия «туристская анимация» и «гостиничная анимация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8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331469"/>
            <a:ext cx="6631725" cy="1070355"/>
          </a:xfrm>
        </p:spPr>
        <p:txBody>
          <a:bodyPr>
            <a:normAutofit fontScale="90000"/>
          </a:bodyPr>
          <a:lstStyle/>
          <a:p>
            <a:r>
              <a:rPr lang="ru-RU" sz="48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 анимация</a:t>
            </a:r>
            <a:endParaRPr lang="ru-RU" sz="5000" b="1" i="1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1" y="2091691"/>
            <a:ext cx="11390312" cy="381197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 анимация - это разновидность туристской деятельности, осуществляемой на туристском предприятии (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отель), на транспортном средстве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круизный теплоход, поезд, автобус и т. д.)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месте пребывания туристов (на городской площади, в театре, парке города и т.п.), которая вовлекает туристов в разнообразные мероприятия через участие в специально разработанных программах досуга. </a:t>
            </a:r>
            <a:endParaRPr lang="ru-RU" sz="24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9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6322">
            <a:off x="7001583" y="1486169"/>
            <a:ext cx="4568118" cy="35801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9" y="594360"/>
            <a:ext cx="7075171" cy="510921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Другими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словами ТА - это туристская услуга, при оказании которой турист вовлекается в активное действие.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Конечной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целью ТА является удовлетворение туриста отдыхом, удовлетворение специфических туристских потребностей в общении, движении, культуре, творчестве, приятном времяпровождении, развлечении.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8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230" y="331470"/>
            <a:ext cx="10807382" cy="570357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Туристская анимация основана на личных контактах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тураниматора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(аниматора) с туристом, на человеческой близости, на совместном участии аниматора и туриста в развлечениях, предлагаемых анимационной программой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туркомплекса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такой деятельности связана с формированием и реализацией программ развлечений (анимационных программ), которые смогли бы отвлечь отдыхающего от повседневных жизненных проблем, способствовать его эмоциональной разрядке, являясь не только средством избавления от усталости, но и средством нейтрализации негативных сторон повседневной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7132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FB69D1-1987-4CF6-B87A-6D096B41299A}"/>
</file>

<file path=customXml/itemProps2.xml><?xml version="1.0" encoding="utf-8"?>
<ds:datastoreItem xmlns:ds="http://schemas.openxmlformats.org/officeDocument/2006/customXml" ds:itemID="{D2F57D41-AC07-48E7-8769-8A6A6B261425}"/>
</file>

<file path=customXml/itemProps3.xml><?xml version="1.0" encoding="utf-8"?>
<ds:datastoreItem xmlns:ds="http://schemas.openxmlformats.org/officeDocument/2006/customXml" ds:itemID="{3BE7E779-5D93-4C3D-8B7E-0D8F0E46BBF9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227</TotalTime>
  <Words>321</Words>
  <Application>Microsoft Office PowerPoint</Application>
  <PresentationFormat>Широкоэкранный</PresentationFormat>
  <Paragraphs>48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Легкий дым</vt:lpstr>
      <vt:lpstr>Анимация как вид культурно-досуговой деятельности</vt:lpstr>
      <vt:lpstr>Анимация –это своеобразная услуга, преследующая цель – повышение качества обслуживания. </vt:lpstr>
      <vt:lpstr>Анимация является одним из направлений культурно-досуговой деятельности.   Оно имеет определенную рекреационную функцию — это повышение удовлетворенности отдыхом, более скорое и полное восстановление моральных и физических сил.   Под культурно-досуговой деятельностью понимается специфическая активность людей, проявляемая ими во время досуга.</vt:lpstr>
      <vt:lpstr>Виды анимации:</vt:lpstr>
      <vt:lpstr>Туристская и гостиничная анимации тесно связаны с рекреационной, так как главная роль анимационных программ как в отелях, туркомплексах, и санаториях, так и в специализированных анимационных турах заключается в оздоровлении отдыхающих, отвлечения их от повседневных забот, в повышении настроения, т.е. в восстановлении жизненных сил и энергии.</vt:lpstr>
      <vt:lpstr>Рекреационная анимация </vt:lpstr>
      <vt:lpstr>Туристская анимация</vt:lpstr>
      <vt:lpstr>Другими словами ТА - это туристская услуга, при оказании которой турист вовлекается в активное действие.   Конечной целью ТА является удовлетворение туриста отдыхом, удовлетворение специфических туристских потребностей в общении, движении, культуре, творчестве, приятном времяпровождении, развлечении.</vt:lpstr>
      <vt:lpstr>Туристская анимация основана на личных контактах тураниматора (аниматора) с туристом, на человеческой близости, на совместном участии аниматора и туриста в развлечениях, предлагаемых анимационной программой туркомплекса.  Организация такой деятельности связана с формированием и реализацией программ развлечений (анимационных программ), которые смогли бы отвлечь отдыхающего от повседневных жизненных проблем, способствовать его эмоциональной разрядке, являясь не только средством избавления от усталости, но и средством нейтрализации негативных сторон повседневной жизни.</vt:lpstr>
      <vt:lpstr>Рекреационная гостиничная анимация - комплексная рекреационная гостиничная услуга, основанная на личных контактах тураниматора с туристом, преследующая цель реализации новой философии гостиничного обслуживания, повышения качества обслуживания, уровня удовлетворенности туриста отдыхом и используемая в маркетинговой стратегии гостиницы как одна из главных основных привлекательных услуг.   Она влияет и на позитивную оценку работы отеля и в целом.   Это своеобразные бесплатные дополнительные услуги клиенту, цель которых пробудить в нем положительные эмоции, почувствовать удовлетворение от отдыха и желание приехать в отель еще раз.</vt:lpstr>
      <vt:lpstr>Значение ТА заключается:</vt:lpstr>
      <vt:lpstr>Туранимация – это новое направление в туризме, которая, однако в форме праздничной культуры, массовых зрелищ, досуга существовало и раньше, но имело другие названия и способы выражения.</vt:lpstr>
      <vt:lpstr>Функции: </vt:lpstr>
      <vt:lpstr>В практике анимационного дела для целевого конструирования анимационных программ функции рекреационной туристской анимации дифференцируют:</vt:lpstr>
      <vt:lpstr>· на адаптационную, позволяющую перейти от повседневной обстановки к свободной, досуговой; · компенсационную, освобождающую человека от физической и психической усталости повседневной жизни; · стабилизирующую, создающую положительные эмоции и стимулирующую психическую стабильность; · оздоровительную, направленную на восстановление и развитие физических сил человека, ослабленных в повседневной трудовой жизни; · информационную, позволяющую получить новую информацию о стране, регионе, людях и т. д.; · образовательную, позволяющую приобрести и закрепить в результате ярких впечатлений новые знания об окружающем мире; · совершенствующую, приносящую интеллектуальное и физическое усовершенствование; · рекламную, дающую возможность через анимационные программы сделать туриста носителем рекламы о стране, регионе, туркомплексе, отеле, турфирме и т. д.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Анимация как вид культурно-досуговой деятельности</dc:title>
  <dc:creator>Вова</dc:creator>
  <cp:lastModifiedBy>Вова</cp:lastModifiedBy>
  <cp:revision>7</cp:revision>
  <dcterms:created xsi:type="dcterms:W3CDTF">2016-05-02T14:55:38Z</dcterms:created>
  <dcterms:modified xsi:type="dcterms:W3CDTF">2016-05-02T18:42:57Z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